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325" r:id="rId4"/>
    <p:sldId id="336" r:id="rId5"/>
    <p:sldId id="338" r:id="rId6"/>
    <p:sldId id="339" r:id="rId7"/>
    <p:sldId id="340" r:id="rId8"/>
    <p:sldId id="341" r:id="rId9"/>
    <p:sldId id="342" r:id="rId10"/>
    <p:sldId id="343" r:id="rId11"/>
    <p:sldId id="345" r:id="rId12"/>
    <p:sldId id="348" r:id="rId13"/>
    <p:sldId id="346" r:id="rId14"/>
    <p:sldId id="257" r:id="rId15"/>
    <p:sldId id="358" r:id="rId16"/>
    <p:sldId id="259" r:id="rId17"/>
    <p:sldId id="347" r:id="rId18"/>
    <p:sldId id="349" r:id="rId19"/>
    <p:sldId id="350" r:id="rId20"/>
    <p:sldId id="351" r:id="rId21"/>
    <p:sldId id="352" r:id="rId22"/>
    <p:sldId id="353" r:id="rId23"/>
    <p:sldId id="354" r:id="rId24"/>
    <p:sldId id="35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0"/>
    <p:restoredTop sz="94752"/>
  </p:normalViewPr>
  <p:slideViewPr>
    <p:cSldViewPr snapToGrid="0" snapToObjects="1">
      <p:cViewPr varScale="1">
        <p:scale>
          <a:sx n="111" d="100"/>
          <a:sy n="111" d="100"/>
        </p:scale>
        <p:origin x="36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gif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74F981-4078-894C-A8B7-89575DE20018}" type="datetimeFigureOut">
              <a:rPr lang="en-US" smtClean="0"/>
              <a:t>1/20/25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02970-9B36-7E46-BB90-88E42DCEC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30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a few minutes to discuss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4C7CB-1F07-874B-8C42-3E6D6B6A059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947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EE394-F9B9-354D-A678-5720D3E29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6BC34-97A6-B541-A244-ADD3E652B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CA06F-0670-574B-9C66-B3C69F138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B10C6-5059-2D4E-B06B-9A4138284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C50C7-4221-7B44-BA9E-0CF2DF96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662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76E09-7101-7348-8785-AE9A700A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638A4A-58AA-CE4B-975A-A7B122C36F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9DCEB-FFA2-D346-A278-FB8C5D2EA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BB418-D6F8-A041-8B65-54972FF79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C2C15-89EA-3D46-A31F-6A3C1250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20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03728D-EF4C-3A45-89DB-4BFCAA6CDD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A5A71-A77E-8A41-9444-ABFD686DB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F2E0C-AAA3-8547-BA28-A8F8837CB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D5D0-3CB7-8B46-B11B-C8B9288FC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A5454-8FA8-8F46-926D-417C2428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450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FE4B2-A205-324A-8F8F-11F89996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5029A-AC77-8D4D-B7A8-F156C1D52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7EB2F-DEBD-BD47-8AA0-829AC50F2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0F5E8-3648-B74A-BC8A-5EC7E7679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A1EC3-0B83-2D4A-B935-DC80D598F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68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CECF-68F9-FE4D-AAE5-385F83371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77E67-D4DD-E841-9B84-8B4D4C4FF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7E1CA-FAC4-4B4D-8FA9-2642217A6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B5B47-6763-DD4C-9BD7-0A7FB5AA9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83BDB-7364-624F-AB58-DF6D4223D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86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78250-B314-6144-8D45-B4CF491F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457BD-56F6-3443-A96B-EC1ED620E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74BBF8-8795-EB4E-ABC0-3BF1BCB02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20651-F7FF-7846-ABE4-8F80DB53B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1E6B51-F7B3-3B4D-B872-820CE3F99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B9F96-AB82-CD43-B567-37CE592BD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9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FC99D-61DE-FB4B-96C2-DF6800B26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B311F-5338-D44B-935F-EDAC09449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E56D3-2237-354C-903E-36C733823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93946-0E80-284E-9700-BF261EDDBF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63CE83-74C3-E547-8177-7F8000485B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40177F-BD62-494F-9178-6AFB47C5A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947B4B-2DE9-ED4C-AFBD-6AC961450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0FC78B-70C8-2740-A2E6-5F78EBCE4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13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29B94-55A1-D747-A383-65F7EC8CA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BC5168-9D88-C846-91CB-B5BCF4DEF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797627-38E8-754B-A4DF-70F6CC9CA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63D67C-7A31-1345-BC94-E93BCBAB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35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76B27F-B942-6141-80EF-DAFE17901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33C7AB-2377-8B45-8350-B01F1526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313ABD-9066-5B49-A5AC-E8E8B5B6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376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B2728-328E-414D-A690-ED62F4744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09784-45B6-CA45-9105-C4FF46492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A5443C-F19B-FC4F-B19B-F0BCC9565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27EDA-13E2-6440-AF83-266312C8A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09595-C6CA-6F48-A1AF-942B94BB2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0C2D3-3BE5-304D-BCDD-FF0E6040F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89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55EA-5535-0B47-A022-FBDBCC479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E46575-8BAD-1144-8467-5FD1F1870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17AA1-B0C4-F745-8B65-4F2EAA039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F5234-DC94-7447-97E1-E6369385E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C6DD9-8559-944D-9D1B-AC07E0A19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81F50-2C07-0640-8720-DBA298A6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81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52BEA7-24A6-CF42-9472-E3067860F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3992F-9CBC-BA4D-B887-D986004FB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A588D-F172-7A4C-A8AF-C0F9CB640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6DA84-FAE6-ED46-B65B-8A287FCB0F3A}" type="datetimeFigureOut">
              <a:rPr lang="en-US" smtClean="0"/>
              <a:t>1/20/25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AA4DE-D208-A649-AAE8-4A9AA9B76A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C35C6-5BD0-1049-AE64-D73EFFA268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93C48-958E-3C41-8316-CE00576CF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2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8B121-48EE-2D4E-82FA-3E574DBC3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What is plant ecophysiology?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9FE4C27-AFA2-619E-97F7-793977625C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315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functioning of an organism that allows it to survive, grow, and reproduce</a:t>
            </a:r>
          </a:p>
        </p:txBody>
      </p:sp>
    </p:spTree>
    <p:extLst>
      <p:ext uri="{BB962C8B-B14F-4D97-AF65-F5344CB8AC3E}">
        <p14:creationId xmlns:p14="http://schemas.microsoft.com/office/powerpoint/2010/main" val="1796471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Ecophysiology</a:t>
            </a:r>
            <a:r>
              <a:rPr lang="en-US" dirty="0"/>
              <a:t>: a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Responses to environmental conditions observable at the </a:t>
            </a:r>
            <a:r>
              <a:rPr lang="en-US" sz="4400" i="1" dirty="0"/>
              <a:t>individual</a:t>
            </a:r>
            <a:r>
              <a:rPr lang="en-US" sz="4400" dirty="0"/>
              <a:t>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F90C2-11B7-3E43-8624-E7DB5A187F10}"/>
              </a:ext>
            </a:extLst>
          </p:cNvPr>
          <p:cNvSpPr txBox="1"/>
          <p:nvPr/>
        </p:nvSpPr>
        <p:spPr>
          <a:xfrm>
            <a:off x="0" y="6488668"/>
            <a:ext cx="439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gfycat.com</a:t>
            </a:r>
            <a:r>
              <a:rPr lang="en-US" dirty="0"/>
              <a:t>/</a:t>
            </a:r>
            <a:r>
              <a:rPr lang="en-US" dirty="0" err="1"/>
              <a:t>webbedopulentarrowana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1D5D21-75F8-194F-B1B9-D6E8672A5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550" y="3843565"/>
            <a:ext cx="21209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814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635FB-F50B-B244-85F1-4FAB88CDB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Ecophys</a:t>
            </a:r>
            <a:r>
              <a:rPr lang="en-US" dirty="0"/>
              <a:t> discussion: traits</a:t>
            </a:r>
          </a:p>
        </p:txBody>
      </p:sp>
    </p:spTree>
    <p:extLst>
      <p:ext uri="{BB962C8B-B14F-4D97-AF65-F5344CB8AC3E}">
        <p14:creationId xmlns:p14="http://schemas.microsoft.com/office/powerpoint/2010/main" val="3251714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a plant </a:t>
            </a:r>
            <a:r>
              <a:rPr lang="en-US" sz="6000" u="sng" dirty="0">
                <a:solidFill>
                  <a:srgbClr val="7030A0"/>
                </a:solidFill>
              </a:rPr>
              <a:t>trait</a:t>
            </a:r>
            <a:r>
              <a:rPr lang="en-US" sz="6000" dirty="0"/>
              <a:t>?</a:t>
            </a:r>
          </a:p>
          <a:p>
            <a:r>
              <a:rPr lang="en-US" sz="6000" dirty="0"/>
              <a:t>How do plants get their traits?</a:t>
            </a:r>
          </a:p>
        </p:txBody>
      </p:sp>
    </p:spTree>
    <p:extLst>
      <p:ext uri="{BB962C8B-B14F-4D97-AF65-F5344CB8AC3E}">
        <p14:creationId xmlns:p14="http://schemas.microsoft.com/office/powerpoint/2010/main" val="2734909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408D-963C-2E49-A420-2E98B411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00138"/>
            <a:ext cx="10515600" cy="4479027"/>
          </a:xfrm>
        </p:spPr>
        <p:txBody>
          <a:bodyPr>
            <a:normAutofit fontScale="90000"/>
          </a:bodyPr>
          <a:lstStyle/>
          <a:p>
            <a:r>
              <a:rPr lang="en-US" dirty="0"/>
              <a:t>Functional traits are “morpho-physio-phenological traits traits which impact fitness indirectly via their effects on </a:t>
            </a:r>
            <a:r>
              <a:rPr lang="en-US" dirty="0">
                <a:solidFill>
                  <a:srgbClr val="7030A0"/>
                </a:solidFill>
              </a:rPr>
              <a:t>growth, reproduction, and survival, the three components of individual performance.”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10A143-60D9-1743-B591-BB1027F43F35}"/>
              </a:ext>
            </a:extLst>
          </p:cNvPr>
          <p:cNvSpPr txBox="1"/>
          <p:nvPr/>
        </p:nvSpPr>
        <p:spPr>
          <a:xfrm>
            <a:off x="10836372" y="6488668"/>
            <a:ext cx="1355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Reich (2014)</a:t>
            </a:r>
          </a:p>
        </p:txBody>
      </p:sp>
    </p:spTree>
    <p:extLst>
      <p:ext uri="{BB962C8B-B14F-4D97-AF65-F5344CB8AC3E}">
        <p14:creationId xmlns:p14="http://schemas.microsoft.com/office/powerpoint/2010/main" val="2653882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70FC-927F-DD4B-8EDF-21084666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some traits…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64FA21-B14D-6844-997F-FC130FAF0AF5}"/>
              </a:ext>
            </a:extLst>
          </p:cNvPr>
          <p:cNvGraphicFramePr>
            <a:graphicFrameLocks noGrp="1"/>
          </p:cNvGraphicFramePr>
          <p:nvPr/>
        </p:nvGraphicFramePr>
        <p:xfrm>
          <a:off x="586408" y="1690688"/>
          <a:ext cx="10515600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31568899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98662691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2267436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95361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Abbreviation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910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leaf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68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mass per area (1/SLA)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253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 dirty="0"/>
                        <a:t> or A</a:t>
                      </a:r>
                      <a:r>
                        <a:rPr lang="en-US" baseline="-25000" dirty="0"/>
                        <a:t>mass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Photosynthetic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9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Ψ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Leaf water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/>
                        <a:t>MPa</a:t>
                      </a:r>
                      <a:endParaRPr lang="en-US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907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</a:t>
                      </a:r>
                      <a:r>
                        <a:rPr lang="en-US" baseline="-25000" dirty="0" err="1"/>
                        <a:t>stem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Stem hydraulic conductivity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mmol m-1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MPa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131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[no symbol]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 density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m</a:t>
                      </a:r>
                      <a:r>
                        <a:rPr lang="en-US" baseline="30000" dirty="0"/>
                        <a:t>-3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1414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Specific root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 g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26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area</a:t>
                      </a:r>
                      <a:r>
                        <a:rPr lang="en-US"/>
                        <a:t> or </a:t>
                      </a:r>
                      <a:r>
                        <a:rPr lang="en-US" dirty="0" err="1"/>
                        <a:t>R</a:t>
                      </a:r>
                      <a:r>
                        <a:rPr lang="en-US" baseline="-25000" dirty="0" err="1"/>
                        <a:t>mass</a:t>
                      </a:r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Respiration rate on a mass or area 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µ</a:t>
                      </a:r>
                      <a:r>
                        <a:rPr lang="en-US" dirty="0" err="1"/>
                        <a:t>mol</a:t>
                      </a:r>
                      <a:r>
                        <a:rPr lang="en-US" dirty="0"/>
                        <a:t> m</a:t>
                      </a:r>
                      <a:r>
                        <a:rPr lang="en-US" baseline="30000" dirty="0"/>
                        <a:t>-2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or nmol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s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4827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Whole-plant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RGR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growth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 g</a:t>
                      </a:r>
                      <a:r>
                        <a:rPr lang="en-US" baseline="30000" dirty="0"/>
                        <a:t>-1</a:t>
                      </a:r>
                      <a:r>
                        <a:rPr lang="en-US" dirty="0"/>
                        <a:t> day</a:t>
                      </a:r>
                      <a:r>
                        <a:rPr lang="en-US" baseline="300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601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7084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D66B7-226A-7643-8E60-0B02497D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…but characteristics can also be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FDBAF-2F9B-6F4C-AE5F-509E01DEF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Photosynthetic pathway (C3 or C4)</a:t>
            </a:r>
          </a:p>
          <a:p>
            <a:r>
              <a:rPr lang="en-US" sz="4000" dirty="0"/>
              <a:t>Growth form (tree, shrub, forb, grass)</a:t>
            </a:r>
          </a:p>
          <a:p>
            <a:r>
              <a:rPr lang="en-US" sz="4000" dirty="0"/>
              <a:t>Lifespan (annual, perennial)</a:t>
            </a:r>
          </a:p>
          <a:p>
            <a:r>
              <a:rPr lang="en-US" sz="4000" dirty="0"/>
              <a:t>Mycorrhizal association (AM, ECM)</a:t>
            </a:r>
          </a:p>
          <a:p>
            <a:r>
              <a:rPr lang="en-US" sz="4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2695277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15A8-4A2C-B447-BB1B-BBD9BC418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BA880-F73E-8442-A4D9-AFE11D0D7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the difference between </a:t>
            </a:r>
            <a:r>
              <a:rPr lang="en-US" sz="6000" dirty="0">
                <a:solidFill>
                  <a:srgbClr val="7030A0"/>
                </a:solidFill>
              </a:rPr>
              <a:t>acclimation</a:t>
            </a:r>
            <a:r>
              <a:rPr lang="en-US" sz="6000" dirty="0"/>
              <a:t> and </a:t>
            </a:r>
            <a:r>
              <a:rPr lang="en-US" sz="6000" dirty="0">
                <a:solidFill>
                  <a:srgbClr val="7030A0"/>
                </a:solidFill>
              </a:rPr>
              <a:t>adaptation</a:t>
            </a:r>
            <a:r>
              <a:rPr lang="en-US" sz="6000" dirty="0"/>
              <a:t>?</a:t>
            </a:r>
          </a:p>
          <a:p>
            <a:r>
              <a:rPr lang="en-US" sz="6000" dirty="0"/>
              <a:t>How would you know?</a:t>
            </a:r>
          </a:p>
        </p:txBody>
      </p:sp>
    </p:spTree>
    <p:extLst>
      <p:ext uri="{BB962C8B-B14F-4D97-AF65-F5344CB8AC3E}">
        <p14:creationId xmlns:p14="http://schemas.microsoft.com/office/powerpoint/2010/main" val="1026375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C6A5A-2C23-404A-AB54-46B40F9E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 about plants and their traits? Discussion of Chapin (2003)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D97EB-4194-864A-A568-B46522C20E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122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501297-823F-C449-86DF-E7D02E546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972" y="497137"/>
            <a:ext cx="5911945" cy="45391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B1155A-C7EF-2A44-B565-D65F47C22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402" y="5321679"/>
            <a:ext cx="83439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870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04F4-E4E3-AA42-9F5C-DDCCE8C5F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Ecophysiology = Ecology + Physiology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33030-4337-1646-84E4-644F7104E2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774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17838-83E8-5F4D-B400-1D867CC63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Ecosystem Service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CCF54D-71E6-2147-884F-1B7F91366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937" y="1593377"/>
            <a:ext cx="5086125" cy="4991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5AADCA-3B26-2C48-A97D-24CCEB5F8691}"/>
              </a:ext>
            </a:extLst>
          </p:cNvPr>
          <p:cNvSpPr txBox="1"/>
          <p:nvPr/>
        </p:nvSpPr>
        <p:spPr>
          <a:xfrm>
            <a:off x="9456892" y="6488668"/>
            <a:ext cx="273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Fermi Natl. Lab</a:t>
            </a:r>
          </a:p>
        </p:txBody>
      </p:sp>
    </p:spTree>
    <p:extLst>
      <p:ext uri="{BB962C8B-B14F-4D97-AF65-F5344CB8AC3E}">
        <p14:creationId xmlns:p14="http://schemas.microsoft.com/office/powerpoint/2010/main" val="42174027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E2AEE-F9B9-7643-A25D-F3F009D85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changes to state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5A9B6-37B4-A745-BD4D-FC76480F8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Changes in atmospheric gas concentration (e.g., elevated CO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r>
              <a:rPr lang="en-US" dirty="0"/>
              <a:t>Warming temperatures</a:t>
            </a:r>
          </a:p>
          <a:p>
            <a:r>
              <a:rPr lang="en-US" dirty="0"/>
              <a:t>Altered precipitation patterns</a:t>
            </a:r>
          </a:p>
          <a:p>
            <a:r>
              <a:rPr lang="en-US" dirty="0"/>
              <a:t>Nutrient deposition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230075-8F4D-5B4A-957D-4AF25339A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28" r="48879" b="31543"/>
          <a:stretch/>
        </p:blipFill>
        <p:spPr>
          <a:xfrm>
            <a:off x="5882185" y="2831675"/>
            <a:ext cx="6118746" cy="3644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4275E7-BC1F-D247-8EFF-92982391DB23}"/>
              </a:ext>
            </a:extLst>
          </p:cNvPr>
          <p:cNvSpPr txBox="1"/>
          <p:nvPr/>
        </p:nvSpPr>
        <p:spPr>
          <a:xfrm>
            <a:off x="0" y="6488668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IPCC (2013)</a:t>
            </a:r>
          </a:p>
        </p:txBody>
      </p:sp>
    </p:spTree>
    <p:extLst>
      <p:ext uri="{BB962C8B-B14F-4D97-AF65-F5344CB8AC3E}">
        <p14:creationId xmlns:p14="http://schemas.microsoft.com/office/powerpoint/2010/main" val="1099261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6DBDD-7AAF-9444-9C7A-310E92118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as interactive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23B7E-B321-2D43-9FC6-C221F1C0F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Biodiversity</a:t>
            </a:r>
          </a:p>
          <a:p>
            <a:r>
              <a:rPr lang="en-US" dirty="0"/>
              <a:t>Disturbance regulators (e.g., fire)</a:t>
            </a:r>
          </a:p>
          <a:p>
            <a:r>
              <a:rPr lang="en-US" dirty="0"/>
              <a:t>Movers of resources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Modulators (e.g., albedo, microclimate)</a:t>
            </a:r>
          </a:p>
          <a:p>
            <a:r>
              <a:rPr lang="en-US" dirty="0"/>
              <a:t>Interaction with humans (e.g., agriculture)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528041-C99B-8A48-B26E-AB656BD13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252" y="3637853"/>
            <a:ext cx="8538741" cy="304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9795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40125-E27A-824C-A390-E5E95644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understand how ecosystem services will change in the future, we need to understand plants</a:t>
            </a:r>
          </a:p>
        </p:txBody>
      </p:sp>
    </p:spTree>
    <p:extLst>
      <p:ext uri="{BB962C8B-B14F-4D97-AF65-F5344CB8AC3E}">
        <p14:creationId xmlns:p14="http://schemas.microsoft.com/office/powerpoint/2010/main" val="1041769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92D9-795F-7344-9FF1-EC93273CE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Questions/thoughts about Chapin (2003)?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D42282-FEEC-D041-B98C-31C2FD8694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97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Each other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/>
              <a:t>The environment</a:t>
            </a:r>
          </a:p>
        </p:txBody>
      </p:sp>
    </p:spTree>
    <p:extLst>
      <p:ext uri="{BB962C8B-B14F-4D97-AF65-F5344CB8AC3E}">
        <p14:creationId xmlns:p14="http://schemas.microsoft.com/office/powerpoint/2010/main" val="413185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Ecology</a:t>
            </a:r>
            <a:r>
              <a:rPr lang="en-US" dirty="0"/>
              <a:t>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The study of the relationships between organisms and:</a:t>
            </a:r>
          </a:p>
          <a:p>
            <a:endParaRPr lang="en-US" sz="4400" dirty="0"/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Abiotic</a:t>
            </a:r>
            <a:r>
              <a:rPr lang="en-US" sz="5400" dirty="0"/>
              <a:t> environment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5400" dirty="0">
                <a:solidFill>
                  <a:srgbClr val="7030A0"/>
                </a:solidFill>
              </a:rPr>
              <a:t>Biotic</a:t>
            </a:r>
            <a:r>
              <a:rPr lang="en-US" sz="5400" dirty="0"/>
              <a:t> environment</a:t>
            </a:r>
          </a:p>
        </p:txBody>
      </p:sp>
    </p:spTree>
    <p:extLst>
      <p:ext uri="{BB962C8B-B14F-4D97-AF65-F5344CB8AC3E}">
        <p14:creationId xmlns:p14="http://schemas.microsoft.com/office/powerpoint/2010/main" val="50086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aspects of the </a:t>
            </a:r>
            <a:r>
              <a:rPr lang="en-US" dirty="0">
                <a:solidFill>
                  <a:srgbClr val="7030A0"/>
                </a:solidFill>
              </a:rPr>
              <a:t>abiotic</a:t>
            </a:r>
            <a:r>
              <a:rPr lang="en-US" dirty="0"/>
              <a:t> and </a:t>
            </a:r>
            <a:r>
              <a:rPr lang="en-US" dirty="0">
                <a:solidFill>
                  <a:srgbClr val="7030A0"/>
                </a:solidFill>
              </a:rPr>
              <a:t>biotic</a:t>
            </a:r>
            <a:r>
              <a:rPr lang="en-US" dirty="0"/>
              <a:t> environment influence plant functioning?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00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</p:spTree>
    <p:extLst>
      <p:ext uri="{BB962C8B-B14F-4D97-AF65-F5344CB8AC3E}">
        <p14:creationId xmlns:p14="http://schemas.microsoft.com/office/powerpoint/2010/main" val="3369509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</p:spTree>
    <p:extLst>
      <p:ext uri="{BB962C8B-B14F-4D97-AF65-F5344CB8AC3E}">
        <p14:creationId xmlns:p14="http://schemas.microsoft.com/office/powerpoint/2010/main" val="32278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</p:spTree>
    <p:extLst>
      <p:ext uri="{BB962C8B-B14F-4D97-AF65-F5344CB8AC3E}">
        <p14:creationId xmlns:p14="http://schemas.microsoft.com/office/powerpoint/2010/main" val="4215772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40C0-3482-C341-A149-1826BB1D8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of Ecology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CA798805-2BA8-EB4C-96CC-A31522BDCCEA}"/>
              </a:ext>
            </a:extLst>
          </p:cNvPr>
          <p:cNvSpPr/>
          <p:nvPr/>
        </p:nvSpPr>
        <p:spPr>
          <a:xfrm>
            <a:off x="1393370" y="5219246"/>
            <a:ext cx="9111343" cy="1273629"/>
          </a:xfrm>
          <a:prstGeom prst="trapezoid">
            <a:avLst>
              <a:gd name="adj" fmla="val 92521"/>
            </a:avLst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Ecosystem Ecology</a:t>
            </a:r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DFE04A8F-177D-D34F-93AA-150E07B009D8}"/>
              </a:ext>
            </a:extLst>
          </p:cNvPr>
          <p:cNvSpPr/>
          <p:nvPr/>
        </p:nvSpPr>
        <p:spPr>
          <a:xfrm>
            <a:off x="2579914" y="3928834"/>
            <a:ext cx="6738257" cy="1273629"/>
          </a:xfrm>
          <a:prstGeom prst="trapezoid">
            <a:avLst>
              <a:gd name="adj" fmla="val 92521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Community Ecology</a:t>
            </a: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4560D586-9C1B-3144-A737-5CE988BEBE0A}"/>
              </a:ext>
            </a:extLst>
          </p:cNvPr>
          <p:cNvSpPr/>
          <p:nvPr/>
        </p:nvSpPr>
        <p:spPr>
          <a:xfrm>
            <a:off x="3766457" y="2638422"/>
            <a:ext cx="4354286" cy="1273629"/>
          </a:xfrm>
          <a:prstGeom prst="trapezoid">
            <a:avLst>
              <a:gd name="adj" fmla="val 92521"/>
            </a:avLst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Population Ecology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67580CF3-2A0A-AA49-B94C-A023A368795D}"/>
              </a:ext>
            </a:extLst>
          </p:cNvPr>
          <p:cNvSpPr/>
          <p:nvPr/>
        </p:nvSpPr>
        <p:spPr>
          <a:xfrm>
            <a:off x="4942114" y="1317171"/>
            <a:ext cx="2002972" cy="1321251"/>
          </a:xfrm>
          <a:prstGeom prst="triangle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Physio-logical Ecology</a:t>
            </a:r>
          </a:p>
        </p:txBody>
      </p:sp>
    </p:spTree>
    <p:extLst>
      <p:ext uri="{BB962C8B-B14F-4D97-AF65-F5344CB8AC3E}">
        <p14:creationId xmlns:p14="http://schemas.microsoft.com/office/powerpoint/2010/main" val="2344512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455</Words>
  <Application>Microsoft Macintosh PowerPoint</Application>
  <PresentationFormat>Widescreen</PresentationFormat>
  <Paragraphs>108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What is plant ecophysiology?</vt:lpstr>
      <vt:lpstr>Ecophysiology = Ecology + Physiology</vt:lpstr>
      <vt:lpstr>Ecology: definition</vt:lpstr>
      <vt:lpstr>Ecology: definition</vt:lpstr>
      <vt:lpstr>What aspects of the abiotic and biotic environment influence plant functioning?</vt:lpstr>
      <vt:lpstr>Hierarchy of Ecology</vt:lpstr>
      <vt:lpstr>Hierarchy of Ecology</vt:lpstr>
      <vt:lpstr>Hierarchy of Ecology</vt:lpstr>
      <vt:lpstr>Hierarchy of Ecology</vt:lpstr>
      <vt:lpstr>Physiology: a definition</vt:lpstr>
      <vt:lpstr>Ecophysiology: a definition</vt:lpstr>
      <vt:lpstr>Ecophys discussion: traits</vt:lpstr>
      <vt:lpstr>Discussion</vt:lpstr>
      <vt:lpstr>Functional traits are “morpho-physio-phenological traits traits which impact fitness indirectly via their effects on growth, reproduction, and survival, the three components of individual performance.”</vt:lpstr>
      <vt:lpstr>Let’s talk about some traits…</vt:lpstr>
      <vt:lpstr>…but characteristics can also be traits</vt:lpstr>
      <vt:lpstr>Discussion</vt:lpstr>
      <vt:lpstr>Why do we care about plants and their traits? Discussion of Chapin (2003)</vt:lpstr>
      <vt:lpstr>PowerPoint Presentation</vt:lpstr>
      <vt:lpstr>Ecosystem Service</vt:lpstr>
      <vt:lpstr>Global changes to state factors</vt:lpstr>
      <vt:lpstr>Plants as interactive controls</vt:lpstr>
      <vt:lpstr>To understand how ecosystem services will change in the future, we need to understand plants</vt:lpstr>
      <vt:lpstr>Questions/thoughts about Chapin (2003)?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plant ecophysiology?</dc:title>
  <dc:creator>Smith, Nick</dc:creator>
  <cp:lastModifiedBy>Smith, Nick</cp:lastModifiedBy>
  <cp:revision>31</cp:revision>
  <dcterms:created xsi:type="dcterms:W3CDTF">2019-01-16T19:40:52Z</dcterms:created>
  <dcterms:modified xsi:type="dcterms:W3CDTF">2025-01-20T16:28:55Z</dcterms:modified>
</cp:coreProperties>
</file>

<file path=docProps/thumbnail.jpeg>
</file>